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Ouvrez</a:t>
            </a:r>
            <a:r>
              <a:rPr lang="en-US" dirty="0" smtClean="0"/>
              <a:t> la </a:t>
            </a:r>
            <a:r>
              <a:rPr lang="en-US" dirty="0" err="1" smtClean="0"/>
              <a:t>boite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Regardez</a:t>
            </a:r>
            <a:r>
              <a:rPr lang="en-US" dirty="0" smtClean="0"/>
              <a:t> les photos!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53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2764" y="1214651"/>
            <a:ext cx="10440537" cy="383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6600" dirty="0" err="1" smtClean="0"/>
              <a:t>Qu’est-ce</a:t>
            </a:r>
            <a:r>
              <a:rPr lang="en-US" sz="6600" dirty="0" smtClean="0"/>
              <a:t> </a:t>
            </a:r>
            <a:r>
              <a:rPr lang="en-US" sz="6600" dirty="0" err="1" smtClean="0"/>
              <a:t>que</a:t>
            </a:r>
            <a:r>
              <a:rPr lang="en-US" sz="6600" dirty="0" smtClean="0"/>
              <a:t> les photos </a:t>
            </a:r>
            <a:r>
              <a:rPr lang="en-US" sz="6600" dirty="0" err="1" smtClean="0"/>
              <a:t>ont</a:t>
            </a:r>
            <a:r>
              <a:rPr lang="en-US" sz="6600" dirty="0" smtClean="0"/>
              <a:t> </a:t>
            </a:r>
            <a:r>
              <a:rPr lang="en-US" sz="6600" i="1" u="sng" dirty="0" smtClean="0"/>
              <a:t>en </a:t>
            </a:r>
            <a:r>
              <a:rPr lang="en-US" sz="6600" i="1" u="sng" dirty="0" err="1" smtClean="0"/>
              <a:t>commun</a:t>
            </a:r>
            <a:r>
              <a:rPr lang="en-US" sz="6600" dirty="0" smtClean="0"/>
              <a:t>?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78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115017"/>
            <a:ext cx="9182100" cy="675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64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3" b="1633"/>
          <a:stretch/>
        </p:blipFill>
        <p:spPr>
          <a:xfrm>
            <a:off x="571500" y="0"/>
            <a:ext cx="11212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25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TC103457510[[fn=Savon]]</Template>
  <TotalTime>2</TotalTime>
  <Words>16</Words>
  <Application>Microsoft Office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Century Gothic</vt:lpstr>
      <vt:lpstr>Garamond</vt:lpstr>
      <vt:lpstr>Wingdings</vt:lpstr>
      <vt:lpstr>Savon</vt:lpstr>
      <vt:lpstr>Ouvrez la boite 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Ouvrez la boite </dc:title>
  <dc:creator>Danielle Berndt</dc:creator>
  <cp:lastModifiedBy>Danielle Berndt</cp:lastModifiedBy>
  <cp:revision>1</cp:revision>
  <dcterms:created xsi:type="dcterms:W3CDTF">2013-09-09T11:19:25Z</dcterms:created>
  <dcterms:modified xsi:type="dcterms:W3CDTF">2013-09-09T11:21:55Z</dcterms:modified>
</cp:coreProperties>
</file>